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5CB1-B781-4A34-813C-488785910E68}" type="datetimeFigureOut">
              <a:rPr lang="hr-HR" smtClean="0"/>
              <a:pPr/>
              <a:t>30.1.2012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1E1-20F5-46A9-A30C-2897AABBD0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5CB1-B781-4A34-813C-488785910E68}" type="datetimeFigureOut">
              <a:rPr lang="hr-HR" smtClean="0"/>
              <a:pPr/>
              <a:t>30.1.2012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1E1-20F5-46A9-A30C-2897AABBD0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5CB1-B781-4A34-813C-488785910E68}" type="datetimeFigureOut">
              <a:rPr lang="hr-HR" smtClean="0"/>
              <a:pPr/>
              <a:t>30.1.2012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1E1-20F5-46A9-A30C-2897AABBD0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5CB1-B781-4A34-813C-488785910E68}" type="datetimeFigureOut">
              <a:rPr lang="hr-HR" smtClean="0"/>
              <a:pPr/>
              <a:t>30.1.2012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1E1-20F5-46A9-A30C-2897AABBD0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5CB1-B781-4A34-813C-488785910E68}" type="datetimeFigureOut">
              <a:rPr lang="hr-HR" smtClean="0"/>
              <a:pPr/>
              <a:t>30.1.2012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1E1-20F5-46A9-A30C-2897AABBD0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5CB1-B781-4A34-813C-488785910E68}" type="datetimeFigureOut">
              <a:rPr lang="hr-HR" smtClean="0"/>
              <a:pPr/>
              <a:t>30.1.2012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1E1-20F5-46A9-A30C-2897AABBD0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5CB1-B781-4A34-813C-488785910E68}" type="datetimeFigureOut">
              <a:rPr lang="hr-HR" smtClean="0"/>
              <a:pPr/>
              <a:t>30.1.2012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1E1-20F5-46A9-A30C-2897AABBD0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5CB1-B781-4A34-813C-488785910E68}" type="datetimeFigureOut">
              <a:rPr lang="hr-HR" smtClean="0"/>
              <a:pPr/>
              <a:t>30.1.2012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1E1-20F5-46A9-A30C-2897AABBD0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5CB1-B781-4A34-813C-488785910E68}" type="datetimeFigureOut">
              <a:rPr lang="hr-HR" smtClean="0"/>
              <a:pPr/>
              <a:t>30.1.2012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1E1-20F5-46A9-A30C-2897AABBD0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5CB1-B781-4A34-813C-488785910E68}" type="datetimeFigureOut">
              <a:rPr lang="hr-HR" smtClean="0"/>
              <a:pPr/>
              <a:t>30.1.2012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1E1-20F5-46A9-A30C-2897AABBD0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5CB1-B781-4A34-813C-488785910E68}" type="datetimeFigureOut">
              <a:rPr lang="hr-HR" smtClean="0"/>
              <a:pPr/>
              <a:t>30.1.2012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F1E1-20F5-46A9-A30C-2897AABBD0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15CB1-B781-4A34-813C-488785910E68}" type="datetimeFigureOut">
              <a:rPr lang="hr-HR" smtClean="0"/>
              <a:pPr/>
              <a:t>30.1.2012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F1E1-20F5-46A9-A30C-2897AABBD0B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6864" cy="1467594"/>
          </a:xfrm>
        </p:spPr>
        <p:txBody>
          <a:bodyPr>
            <a:noAutofit/>
          </a:bodyPr>
          <a:lstStyle/>
          <a:p>
            <a:r>
              <a:rPr lang="hr-HR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TEENAGE </a:t>
            </a:r>
            <a:br>
              <a:rPr lang="hr-HR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hr-HR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HEALTH</a:t>
            </a:r>
            <a:endParaRPr lang="hr-HR" sz="9600" b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971600" y="3933056"/>
            <a:ext cx="6400800" cy="1752600"/>
          </a:xfrm>
        </p:spPr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Monotype Corsiva" pitchFamily="66" charset="0"/>
              </a:rPr>
              <a:t>FOOD</a:t>
            </a:r>
            <a:endParaRPr lang="hr-HR" dirty="0">
              <a:latin typeface="Monotype Corsiva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65104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hr-HR" dirty="0" smtClean="0">
                <a:latin typeface="Candara" pitchFamily="34" charset="0"/>
              </a:rPr>
              <a:t>    Food is any substance that drivers ou</a:t>
            </a:r>
            <a:r>
              <a:rPr lang="hr-HR" dirty="0" smtClean="0">
                <a:latin typeface="Candara" pitchFamily="34" charset="0"/>
              </a:rPr>
              <a:t>r bodies.</a:t>
            </a:r>
          </a:p>
          <a:p>
            <a:pPr>
              <a:buNone/>
            </a:pPr>
            <a:r>
              <a:rPr lang="hr-HR" dirty="0" smtClean="0">
                <a:latin typeface="Candara" pitchFamily="34" charset="0"/>
              </a:rPr>
              <a:t>    These components</a:t>
            </a:r>
            <a:r>
              <a:rPr lang="hr-HR" dirty="0" smtClean="0">
                <a:latin typeface="Candara" pitchFamily="34" charset="0"/>
              </a:rPr>
              <a:t> </a:t>
            </a:r>
            <a:r>
              <a:rPr lang="hr-HR" dirty="0" smtClean="0">
                <a:latin typeface="Candara" pitchFamily="34" charset="0"/>
              </a:rPr>
              <a:t>make the</a:t>
            </a:r>
            <a:r>
              <a:rPr lang="hr-HR" dirty="0" smtClean="0">
                <a:latin typeface="Candara" pitchFamily="34" charset="0"/>
              </a:rPr>
              <a:t> food:</a:t>
            </a:r>
            <a:r>
              <a:rPr lang="hr-HR" dirty="0" err="1" smtClean="0">
                <a:latin typeface="Candara" pitchFamily="34" charset="0"/>
              </a:rPr>
              <a:t>carbohydr</a:t>
            </a:r>
            <a:r>
              <a:rPr lang="hr-HR" dirty="0" smtClean="0">
                <a:latin typeface="Candara" pitchFamily="34" charset="0"/>
              </a:rPr>
              <a:t>-   </a:t>
            </a:r>
            <a:r>
              <a:rPr lang="hr-HR" dirty="0" smtClean="0">
                <a:latin typeface="Candara" pitchFamily="34" charset="0"/>
              </a:rPr>
              <a:t>ates,</a:t>
            </a:r>
            <a:r>
              <a:rPr lang="hr-HR" dirty="0" err="1" smtClean="0">
                <a:latin typeface="Candara" pitchFamily="34" charset="0"/>
              </a:rPr>
              <a:t>proteins</a:t>
            </a:r>
            <a:r>
              <a:rPr lang="hr-HR" dirty="0" smtClean="0">
                <a:latin typeface="Candara" pitchFamily="34" charset="0"/>
              </a:rPr>
              <a:t>,</a:t>
            </a:r>
            <a:r>
              <a:rPr lang="hr-HR" dirty="0" err="1" smtClean="0">
                <a:latin typeface="Candara" pitchFamily="34" charset="0"/>
              </a:rPr>
              <a:t>vitamins</a:t>
            </a:r>
            <a:r>
              <a:rPr lang="hr-HR" dirty="0" smtClean="0">
                <a:latin typeface="Candara" pitchFamily="34" charset="0"/>
              </a:rPr>
              <a:t>,</a:t>
            </a:r>
            <a:r>
              <a:rPr lang="hr-HR" dirty="0" err="1" smtClean="0">
                <a:latin typeface="Candara" pitchFamily="34" charset="0"/>
              </a:rPr>
              <a:t>fats</a:t>
            </a:r>
            <a:r>
              <a:rPr lang="hr-HR" dirty="0" smtClean="0">
                <a:latin typeface="Candara" pitchFamily="34" charset="0"/>
              </a:rPr>
              <a:t> and  </a:t>
            </a:r>
            <a:r>
              <a:rPr lang="hr-HR" dirty="0" err="1" smtClean="0">
                <a:latin typeface="Candara" pitchFamily="34" charset="0"/>
              </a:rPr>
              <a:t>minerals</a:t>
            </a:r>
            <a:r>
              <a:rPr lang="hr-HR" dirty="0" smtClean="0">
                <a:latin typeface="Candara" pitchFamily="34" charset="0"/>
              </a:rPr>
              <a:t>.                    People produces food.Food need to eat every day.</a:t>
            </a:r>
            <a:r>
              <a:rPr lang="hr-HR" dirty="0" smtClean="0">
                <a:latin typeface="Candara" pitchFamily="34" charset="0"/>
              </a:rPr>
              <a:t> It mainly consists </a:t>
            </a:r>
            <a:r>
              <a:rPr lang="hr-HR" dirty="0" smtClean="0">
                <a:latin typeface="Candara" pitchFamily="34" charset="0"/>
              </a:rPr>
              <a:t>of animals or plants.Without food none of the living things can`t live.    Developed food industries are meat,</a:t>
            </a:r>
            <a:r>
              <a:rPr lang="hr-HR" dirty="0" err="1" smtClean="0">
                <a:latin typeface="Candara" pitchFamily="34" charset="0"/>
              </a:rPr>
              <a:t>dairy</a:t>
            </a:r>
            <a:r>
              <a:rPr lang="hr-HR" dirty="0" smtClean="0">
                <a:latin typeface="Candara" pitchFamily="34" charset="0"/>
              </a:rPr>
              <a:t>, fishing and bakery.</a:t>
            </a:r>
            <a:endParaRPr lang="hr-HR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Monotype Corsiva" pitchFamily="66" charset="0"/>
              </a:rPr>
              <a:t>TRAINING</a:t>
            </a:r>
            <a:endParaRPr lang="hr-HR" dirty="0">
              <a:latin typeface="Monotype Corsiva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</a:t>
            </a:r>
            <a:r>
              <a:rPr lang="hr-HR" sz="3600" dirty="0" smtClean="0"/>
              <a:t>You sholud trainig every day.Training brings people in form.You can lose weight.Training may be reached by sport.Training is good for health.People can train in gyms.   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Monotype Corsiva" pitchFamily="66" charset="0"/>
              </a:rPr>
              <a:t>RULES FOR HEALTHY LIVING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hr-HR" b="1" dirty="0" smtClean="0">
                <a:latin typeface="Calibri" pitchFamily="34" charset="0"/>
              </a:rPr>
              <a:t>.</a:t>
            </a:r>
            <a:r>
              <a:rPr lang="hr-HR" dirty="0" smtClean="0">
                <a:latin typeface="Calibri" pitchFamily="34" charset="0"/>
              </a:rPr>
              <a:t>You sholud be more move and practice.</a:t>
            </a:r>
          </a:p>
          <a:p>
            <a:r>
              <a:rPr lang="hr-HR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  <a:r>
              <a:rPr lang="hr-HR" b="1" dirty="0" smtClean="0">
                <a:latin typeface="Calibri" pitchFamily="34" charset="0"/>
              </a:rPr>
              <a:t>.</a:t>
            </a:r>
            <a:r>
              <a:rPr lang="hr-HR" dirty="0" smtClean="0">
                <a:latin typeface="Calibri" pitchFamily="34" charset="0"/>
              </a:rPr>
              <a:t>You should eat healthy foods.</a:t>
            </a:r>
          </a:p>
          <a:p>
            <a:r>
              <a:rPr lang="hr-HR" b="1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hr-HR" b="1" dirty="0" smtClean="0">
                <a:latin typeface="Calibri" pitchFamily="34" charset="0"/>
              </a:rPr>
              <a:t>.</a:t>
            </a:r>
            <a:r>
              <a:rPr lang="hr-HR" dirty="0" smtClean="0">
                <a:latin typeface="Calibri" pitchFamily="34" charset="0"/>
              </a:rPr>
              <a:t>You sholud sleep at least 9 hour a day.</a:t>
            </a:r>
          </a:p>
          <a:p>
            <a:r>
              <a:rPr lang="hr-HR" b="1" dirty="0" smtClean="0">
                <a:solidFill>
                  <a:srgbClr val="FFFF00"/>
                </a:solidFill>
                <a:latin typeface="Calibri" pitchFamily="34" charset="0"/>
              </a:rPr>
              <a:t>4</a:t>
            </a:r>
            <a:r>
              <a:rPr lang="hr-HR" b="1" dirty="0" smtClean="0">
                <a:latin typeface="Calibri" pitchFamily="34" charset="0"/>
              </a:rPr>
              <a:t>.</a:t>
            </a:r>
            <a:r>
              <a:rPr lang="hr-HR" dirty="0" smtClean="0">
                <a:latin typeface="Calibri" pitchFamily="34" charset="0"/>
              </a:rPr>
              <a:t>You should drink 6 glasses of water on day.</a:t>
            </a:r>
          </a:p>
          <a:p>
            <a:r>
              <a:rPr lang="hr-HR" b="1" dirty="0" smtClean="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hr-HR" b="1" dirty="0" smtClean="0">
                <a:latin typeface="Calibri" pitchFamily="34" charset="0"/>
              </a:rPr>
              <a:t>.</a:t>
            </a:r>
            <a:r>
              <a:rPr lang="hr-HR" dirty="0" smtClean="0">
                <a:latin typeface="Calibri" pitchFamily="34" charset="0"/>
              </a:rPr>
              <a:t>You shouldn`t eat junk food.</a:t>
            </a:r>
          </a:p>
          <a:p>
            <a:r>
              <a:rPr lang="hr-HR" b="1" dirty="0" smtClean="0">
                <a:solidFill>
                  <a:srgbClr val="7030A0"/>
                </a:solidFill>
                <a:latin typeface="Calibri" pitchFamily="34" charset="0"/>
              </a:rPr>
              <a:t>6</a:t>
            </a:r>
            <a:r>
              <a:rPr lang="hr-HR" b="1" dirty="0" smtClean="0">
                <a:latin typeface="Calibri" pitchFamily="34" charset="0"/>
              </a:rPr>
              <a:t>.</a:t>
            </a:r>
            <a:r>
              <a:rPr lang="hr-HR" dirty="0" smtClean="0">
                <a:latin typeface="Calibri" pitchFamily="34" charset="0"/>
              </a:rPr>
              <a:t>You sholud take a arest every day.	</a:t>
            </a:r>
          </a:p>
          <a:p>
            <a:r>
              <a:rPr lang="hr-HR" b="1" dirty="0" smtClean="0">
                <a:solidFill>
                  <a:schemeClr val="accent6"/>
                </a:solidFill>
                <a:latin typeface="Calibri" pitchFamily="34" charset="0"/>
              </a:rPr>
              <a:t>7</a:t>
            </a:r>
            <a:r>
              <a:rPr lang="hr-HR" b="1" dirty="0" smtClean="0">
                <a:latin typeface="Calibri" pitchFamily="34" charset="0"/>
              </a:rPr>
              <a:t>.</a:t>
            </a:r>
            <a:r>
              <a:rPr lang="hr-HR" dirty="0" smtClean="0">
                <a:latin typeface="Calibri" pitchFamily="34" charset="0"/>
              </a:rPr>
              <a:t>You sholudn`t eat spoiled food.</a:t>
            </a:r>
            <a:endParaRPr lang="hr-H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               </a:t>
            </a:r>
            <a:r>
              <a:rPr lang="hr-HR" sz="4300" dirty="0" smtClean="0">
                <a:solidFill>
                  <a:schemeClr val="bg1"/>
                </a:solidFill>
              </a:rPr>
              <a:t>JUNK FOOD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7" name="Rezervirano mjesto sadržaja 6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27584" y="2780928"/>
            <a:ext cx="3672408" cy="2437532"/>
          </a:xfrm>
        </p:spPr>
      </p:pic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4009" y="1988840"/>
            <a:ext cx="4499992" cy="639762"/>
          </a:xfrm>
        </p:spPr>
        <p:txBody>
          <a:bodyPr>
            <a:normAutofit fontScale="92500" lnSpcReduction="20000"/>
          </a:bodyPr>
          <a:lstStyle/>
          <a:p>
            <a:r>
              <a:rPr lang="hr-HR" sz="4300" dirty="0" smtClean="0"/>
              <a:t>     HEALTHY FOOD</a:t>
            </a:r>
            <a:endParaRPr lang="hr-HR" dirty="0"/>
          </a:p>
        </p:txBody>
      </p:sp>
      <p:pic>
        <p:nvPicPr>
          <p:cNvPr id="10" name="Rezervirano mjesto sadržaja 9" descr="images (1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780928"/>
            <a:ext cx="4129541" cy="2486298"/>
          </a:xfrm>
        </p:spPr>
      </p:pic>
      <p:sp>
        <p:nvSpPr>
          <p:cNvPr id="11" name="Nasmiješeno lice 10"/>
          <p:cNvSpPr/>
          <p:nvPr/>
        </p:nvSpPr>
        <p:spPr>
          <a:xfrm>
            <a:off x="5940152" y="764704"/>
            <a:ext cx="1512168" cy="1224136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Nasmiješeno lice 12"/>
          <p:cNvSpPr/>
          <p:nvPr/>
        </p:nvSpPr>
        <p:spPr>
          <a:xfrm>
            <a:off x="1835696" y="764704"/>
            <a:ext cx="1512168" cy="1224136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&quot;Ne&quot;-simbol 13"/>
          <p:cNvSpPr/>
          <p:nvPr/>
        </p:nvSpPr>
        <p:spPr>
          <a:xfrm>
            <a:off x="971600" y="2492896"/>
            <a:ext cx="3528392" cy="3240360"/>
          </a:xfrm>
          <a:prstGeom prst="noSmoking">
            <a:avLst/>
          </a:prstGeom>
          <a:solidFill>
            <a:srgbClr val="FF0000">
              <a:alpha val="30000"/>
            </a:srgbClr>
          </a:solidFill>
          <a:ln>
            <a:noFill/>
          </a:ln>
          <a:effectLst>
            <a:outerShdw blurRad="50800" dist="50800" dir="5400000" sx="123000" sy="123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/>
          <a:lstStyle/>
          <a:p>
            <a:r>
              <a:rPr lang="hr-HR" dirty="0" err="1" smtClean="0">
                <a:latin typeface="Monotype Corsiva" pitchFamily="66" charset="0"/>
              </a:rPr>
              <a:t>This</a:t>
            </a:r>
            <a:r>
              <a:rPr lang="hr-HR" dirty="0" smtClean="0">
                <a:latin typeface="Monotype Corsiva" pitchFamily="66" charset="0"/>
              </a:rPr>
              <a:t> is </a:t>
            </a:r>
            <a:r>
              <a:rPr lang="hr-HR" dirty="0" err="1" smtClean="0">
                <a:latin typeface="Monotype Corsiva" pitchFamily="66" charset="0"/>
              </a:rPr>
              <a:t>gym</a:t>
            </a:r>
            <a:r>
              <a:rPr lang="hr-HR" dirty="0" smtClean="0">
                <a:latin typeface="Monotype Corsiva" pitchFamily="66" charset="0"/>
              </a:rPr>
              <a:t>.</a:t>
            </a:r>
            <a:endParaRPr lang="hr-HR" dirty="0">
              <a:latin typeface="Monotype Corsiva" pitchFamily="66" charset="0"/>
            </a:endParaRPr>
          </a:p>
        </p:txBody>
      </p:sp>
      <p:pic>
        <p:nvPicPr>
          <p:cNvPr id="4" name="Rezervirano mjesto sadržaja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132856"/>
            <a:ext cx="4680520" cy="3492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3568" y="2852936"/>
            <a:ext cx="7772400" cy="1500187"/>
          </a:xfrm>
          <a:gradFill>
            <a:gsLst>
              <a:gs pos="0">
                <a:schemeClr val="bg2">
                  <a:tint val="80000"/>
                  <a:satMod val="300000"/>
                </a:schemeClr>
              </a:gs>
              <a:gs pos="100000">
                <a:schemeClr val="bg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 w="139700" cmpd="sng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  <a:tileRect r="-100000" b="-100000"/>
            </a:gradFill>
          </a:ln>
        </p:spPr>
        <p:txBody>
          <a:bodyPr>
            <a:noAutofit/>
          </a:bodyPr>
          <a:lstStyle/>
          <a:p>
            <a:r>
              <a:rPr lang="hr-HR" sz="1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EAT HEALTY.</a:t>
            </a:r>
            <a:endParaRPr lang="hr-HR" sz="11500" dirty="0">
              <a:ln w="18415" cmpd="sng">
                <a:solidFill>
                  <a:srgbClr val="FFFFFF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123</Words>
  <Application>Microsoft Office PowerPoint</Application>
  <PresentationFormat>Prikaz na zaslonu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TEENAGE  HEALTH</vt:lpstr>
      <vt:lpstr>FOOD</vt:lpstr>
      <vt:lpstr>TRAINING</vt:lpstr>
      <vt:lpstr>RULES FOR HEALTHY LIVING</vt:lpstr>
      <vt:lpstr>Slajd 5</vt:lpstr>
      <vt:lpstr>This is gym.</vt:lpstr>
      <vt:lpstr>Slajd 7</vt:lpstr>
    </vt:vector>
  </TitlesOfParts>
  <Company>yx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TEENAGE  HEALTH</dc:title>
  <dc:creator>xy</dc:creator>
  <cp:lastModifiedBy>xy</cp:lastModifiedBy>
  <cp:revision>16</cp:revision>
  <dcterms:created xsi:type="dcterms:W3CDTF">2012-01-30T14:44:56Z</dcterms:created>
  <dcterms:modified xsi:type="dcterms:W3CDTF">2012-01-30T17:58:52Z</dcterms:modified>
</cp:coreProperties>
</file>