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EA96F0-57A5-4A6D-8C5A-8914A2944711}" type="datetimeFigureOut">
              <a:rPr lang="hr-HR"/>
              <a:pPr>
                <a:defRPr/>
              </a:pPr>
              <a:t>3.3.2012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103029-AE5A-4B99-988E-7AED704C7F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20483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895CFB-6A62-48BF-A990-BFE23DD81A82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utnik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utnik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utnik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avni poveznik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avni poveznik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Ravni poveznik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Ravni poveznik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22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C90AD-5FC8-4B6C-BFA9-3D87296DD6CC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23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4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BC743-8955-4DB3-8234-E9CD85A5B25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F540C-926D-4962-B079-2B5FA41FEBF4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9062-97D2-4A9B-95A0-23CECE77C1C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0C13C-89EA-443B-A2DB-B99801CE8626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6DF7-EBDF-40D9-A3ED-526B3B2E27B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2A32C3-E386-4B19-A3AF-5ABEF9C0BC2C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5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DD159B-F440-476F-8BCF-52CE03494A3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6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utnik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utnik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utnik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avni poveznik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avni poveznik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avni poveznik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ni poveznik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0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7182-4042-4EC5-A481-E47E2BBF0B0A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21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E055-8AD8-4D88-8FB5-CA244FC8C03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447B-B352-41A3-A009-EC34E5C9934E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62C3-7E8A-40D0-943C-11BE0522B8C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E66FF-9DA0-468C-B5D2-1B7D0B2CDC0B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8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FB0D-5DF2-4B93-B5FA-CDDE98E981E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3533E-ECEF-41BA-B052-047DE17077AD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4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CFF505-AB77-4A06-A24F-DA70BB6BD8D5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5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77D8-19E9-4F41-96D0-FA85EE5DEC39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E9E9D-477C-406A-8EFF-B03A7A186FB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avni poveznik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2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9790BD-688F-43E8-8B37-8C5D17EA8F84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13" name="Rezervirano mjesto broja slajd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2AB4A5-475E-457B-87EF-72ACCC850DE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14" name="Rezervirano mjesto podnožja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Elipsa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avni poveznik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dirty="0" smtClean="0"/>
              <a:t>Pritisnite ikonu za dodavanje slike</a:t>
            </a:r>
            <a:endParaRPr lang="en-US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2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C3E2B-5B1E-4EBF-BCD4-01808A2A5512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13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1623C1-4D89-4002-8985-E4CF363789F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14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028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ED5DE87-C3A0-4CC4-A330-012E487F2507}" type="datetimeFigureOut">
              <a:rPr lang="hr-HR"/>
              <a:pPr>
                <a:defRPr/>
              </a:pPr>
              <a:t>3.3.2012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90F63C4-C28C-4335-ACE6-5A97ED7231B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1" r:id="rId4"/>
    <p:sldLayoutId id="2147483790" r:id="rId5"/>
    <p:sldLayoutId id="2147483795" r:id="rId6"/>
    <p:sldLayoutId id="2147483789" r:id="rId7"/>
    <p:sldLayoutId id="2147483796" r:id="rId8"/>
    <p:sldLayoutId id="2147483797" r:id="rId9"/>
    <p:sldLayoutId id="2147483788" r:id="rId10"/>
    <p:sldLayoutId id="21474837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D38E27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6CEA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CFB8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24075" y="620713"/>
            <a:ext cx="6334125" cy="3671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r-HR" i="1" cap="none" smtClean="0">
                <a:solidFill>
                  <a:srgbClr val="C87D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/>
              </a:rPr>
              <a:t>               </a:t>
            </a:r>
            <a:r>
              <a:rPr lang="hr-HR" sz="9600" i="1" cap="none" smtClean="0">
                <a:solidFill>
                  <a:srgbClr val="C87D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/>
              </a:rPr>
              <a:t>TEENAGE   HEALTH.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5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                Food.</a:t>
            </a:r>
            <a:endParaRPr lang="hr-HR" sz="5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Teenagers often eat at fast-food restaurants, eat hamburgers, hot dogs, chips and pizza.</a:t>
            </a:r>
            <a:endParaRPr lang="hr-HR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The consequences of unhealthy food:</a:t>
            </a:r>
            <a:endParaRPr lang="hr-HR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Unhealthy food has poor quality, fatty, sweet, salt, fat and harmful foods.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This unhealthy foods can harm health teens.</a:t>
            </a:r>
            <a:endParaRPr lang="hr-HR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Because of the lack vitamin teenagers are tired, sleepy, not concentrated, prone to infections and hyper.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789363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457200" y="404813"/>
            <a:ext cx="7467600" cy="60690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Teenagers need to eat healthy food!</a:t>
            </a:r>
            <a:endParaRPr lang="hr-HR" sz="1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hr-HR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eenagers diet should be based on the different</a:t>
            </a:r>
            <a:r>
              <a:rPr lang="hr-HR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,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quality and nutritious foods stored in the more diverse and healthier way.</a:t>
            </a:r>
            <a:endParaRPr lang="hr-HR" sz="1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Teenagers need a lot of cereals and cereal products, rice and beans, lots of fruits and vegetables, low-fat milk and dairy products, fish and eggs and less sweets and snacks.</a:t>
            </a:r>
            <a:endParaRPr lang="hr-HR" sz="1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92375"/>
            <a:ext cx="36036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5300" y="3789363"/>
            <a:ext cx="31686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4437063"/>
            <a:ext cx="216058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            Drugs.</a:t>
            </a:r>
            <a:endParaRPr lang="hr-HR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Drugs are bad for teenagers and destroy their brains.</a:t>
            </a:r>
            <a:endParaRPr lang="hr-HR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Teenagers take drugs because they think </a:t>
            </a: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that they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does</a:t>
            </a: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n’t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belong to this world, because they think no one loves them and because they think it will be less problems if </a:t>
            </a: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they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take drugs.</a:t>
            </a:r>
            <a:endParaRPr lang="hr-HR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After the teens use drugs, they become addicted to drugs.</a:t>
            </a:r>
            <a:endParaRPr lang="hr-HR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Teenagers who take drugs and you become dependent on drugs think it's hell without end.</a:t>
            </a:r>
            <a:endParaRPr lang="hr-HR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Some teenagers take drugs out of curiosity, and after that they become addicted.</a:t>
            </a:r>
            <a:endParaRPr lang="hr-HR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Addicts can stop taking the drug</a:t>
            </a: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with regular therapy and with medical assistance.</a:t>
            </a:r>
            <a:endParaRPr lang="hr-HR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sz="1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797425"/>
            <a:ext cx="25749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737100"/>
            <a:ext cx="240188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Rules for living a healthy life.</a:t>
            </a:r>
            <a:endParaRPr lang="hr-HR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1. You should eat healthy food.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2. You should exercise.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3.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You shouldn't eat a lot of sweets.</a:t>
            </a:r>
            <a:endParaRPr lang="hr-H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4. you should eat fruits and vegetables.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5. You shouldn’t eat at fast-food.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6. You shouldn’t take drugs.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7.You should play some sport.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8.You shouldn’t smoke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cigaretts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>
          <a:xfrm>
            <a:off x="457200" y="404813"/>
            <a:ext cx="7467600" cy="60690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hr-HR" sz="4800" dirty="0" smtClean="0"/>
              <a:t>                                                        </a:t>
            </a:r>
            <a:r>
              <a:rPr lang="hr-HR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By</a:t>
            </a:r>
            <a:r>
              <a:rPr lang="hr-HR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:Petra Mitar.(;</a:t>
            </a:r>
            <a:endParaRPr lang="hr-HR" sz="4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4813"/>
            <a:ext cx="2971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04813"/>
            <a:ext cx="3838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263</Words>
  <Application>Microsoft Office PowerPoint</Application>
  <PresentationFormat>On-screen Show (4:3)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Century Schoolbook</vt:lpstr>
      <vt:lpstr>Arial</vt:lpstr>
      <vt:lpstr>Wingdings</vt:lpstr>
      <vt:lpstr>Wingdings 2</vt:lpstr>
      <vt:lpstr>Calibri</vt:lpstr>
      <vt:lpstr>Freestyle Script</vt:lpstr>
      <vt:lpstr>Viner Hand ITC</vt:lpstr>
      <vt:lpstr>Kunstler Script</vt:lpstr>
      <vt:lpstr>Oriel</vt:lpstr>
      <vt:lpstr>Oriel</vt:lpstr>
      <vt:lpstr>Oriel</vt:lpstr>
      <vt:lpstr>Oriel</vt:lpstr>
      <vt:lpstr>Oriel</vt:lpstr>
      <vt:lpstr>Oriel</vt:lpstr>
      <vt:lpstr>Oriel</vt:lpstr>
      <vt:lpstr>               TEENAGE   HEALTH.</vt:lpstr>
      <vt:lpstr>                FOOD.</vt:lpstr>
      <vt:lpstr>Slide 3</vt:lpstr>
      <vt:lpstr>             DRUGS.</vt:lpstr>
      <vt:lpstr>RULES FOR LIVING A HEALTHY LIFE.</vt:lpstr>
      <vt:lpstr>Slide 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Teenage   health.</dc:title>
  <dc:creator>Corporate Edition</dc:creator>
  <cp:lastModifiedBy>xx</cp:lastModifiedBy>
  <cp:revision>17</cp:revision>
  <dcterms:created xsi:type="dcterms:W3CDTF">2012-01-25T16:36:23Z</dcterms:created>
  <dcterms:modified xsi:type="dcterms:W3CDTF">2012-03-03T12:14:26Z</dcterms:modified>
</cp:coreProperties>
</file>